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70" r:id="rId16"/>
    <p:sldId id="268" r:id="rId17"/>
    <p:sldId id="271" r:id="rId18"/>
    <p:sldId id="274" r:id="rId19"/>
    <p:sldId id="273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73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29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05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91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763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998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070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04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0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26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35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22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46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09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69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1782-3F91-490D-B04C-404284E179F3}" type="datetimeFigureOut">
              <a:rPr lang="nl-NL" smtClean="0"/>
              <a:t>16-1-2015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B6F86B-622D-4783-B00E-000B00C816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01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invogeltelling.nl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Vq5bsvKuy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mSB71jNq-yQ" TargetMode="External"/><Relationship Id="rId2" Type="http://schemas.openxmlformats.org/officeDocument/2006/relationships/hyperlink" Target="http://youtu.be/qtHZTGf7zt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vroegevogels.vara.nl/Uitzending.192.0.html?&amp;tx_ttnews%5btt_news%5d=370431&amp;cHash=5295269a66ad06254c04d27239c7265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Soortenkennis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2000" dirty="0" smtClean="0"/>
              <a:t>Toine </a:t>
            </a:r>
            <a:r>
              <a:rPr lang="nl-NL" sz="2000" dirty="0" err="1" smtClean="0"/>
              <a:t>vd</a:t>
            </a:r>
            <a:r>
              <a:rPr lang="nl-NL" sz="2000" dirty="0" smtClean="0"/>
              <a:t> Sande periode 2, les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1000" dirty="0" smtClean="0"/>
              <a:t>Toets: </a:t>
            </a:r>
            <a:r>
              <a:rPr lang="nl-NL" sz="2000" b="1" dirty="0" smtClean="0"/>
              <a:t>30 jan 2015</a:t>
            </a:r>
          </a:p>
          <a:p>
            <a:pPr marL="0" indent="0">
              <a:buNone/>
            </a:pPr>
            <a:r>
              <a:rPr lang="nl-NL" sz="1000" dirty="0" smtClean="0"/>
              <a:t>Alle soorten uit de soortenlijst (periode 1 + 2):</a:t>
            </a:r>
          </a:p>
          <a:p>
            <a:pPr marL="0" indent="0">
              <a:buNone/>
            </a:pPr>
            <a:r>
              <a:rPr lang="nl-NL" sz="1000" dirty="0" smtClean="0"/>
              <a:t>Ongeveer 20% uit periode 1, 80% uit periode 2 </a:t>
            </a:r>
          </a:p>
          <a:p>
            <a:pPr marL="0" indent="0">
              <a:buNone/>
            </a:pPr>
            <a:endParaRPr lang="nl-NL" sz="1000" dirty="0" smtClean="0"/>
          </a:p>
          <a:p>
            <a:pPr marL="0" indent="0">
              <a:buNone/>
            </a:pPr>
            <a:r>
              <a:rPr lang="nl-NL" sz="1000" dirty="0" smtClean="0"/>
              <a:t>Let op:</a:t>
            </a:r>
          </a:p>
          <a:p>
            <a:pPr lvl="1" fontAlgn="b"/>
            <a:r>
              <a:rPr lang="nl-NL" sz="900" dirty="0" smtClean="0"/>
              <a:t>Kijk voor in de O41b sheets:</a:t>
            </a:r>
            <a:endParaRPr lang="nl-NL" sz="900" dirty="0"/>
          </a:p>
          <a:p>
            <a:pPr lvl="2" fontAlgn="b"/>
            <a:r>
              <a:rPr lang="nl-NL" sz="800" dirty="0"/>
              <a:t>Zilverschoon </a:t>
            </a:r>
          </a:p>
          <a:p>
            <a:pPr lvl="2" fontAlgn="b"/>
            <a:r>
              <a:rPr lang="nl-NL" sz="800" dirty="0"/>
              <a:t>Zinkviooltje</a:t>
            </a:r>
          </a:p>
          <a:p>
            <a:pPr lvl="2" fontAlgn="b"/>
            <a:r>
              <a:rPr lang="nl-NL" sz="800" dirty="0"/>
              <a:t>Zonnedauw</a:t>
            </a:r>
          </a:p>
          <a:p>
            <a:pPr lvl="2" fontAlgn="b"/>
            <a:r>
              <a:rPr lang="nl-NL" sz="800" dirty="0"/>
              <a:t>Zwarte toorts</a:t>
            </a:r>
          </a:p>
          <a:p>
            <a:pPr lvl="2" fontAlgn="b"/>
            <a:r>
              <a:rPr lang="nl-NL" sz="800" dirty="0"/>
              <a:t>Fazant</a:t>
            </a:r>
          </a:p>
          <a:p>
            <a:pPr lvl="2" fontAlgn="b"/>
            <a:r>
              <a:rPr lang="nl-NL" sz="800" dirty="0"/>
              <a:t>Grutto</a:t>
            </a:r>
          </a:p>
          <a:p>
            <a:pPr lvl="2" fontAlgn="b"/>
            <a:r>
              <a:rPr lang="nl-NL" sz="800" dirty="0"/>
              <a:t>Kievit</a:t>
            </a:r>
          </a:p>
          <a:p>
            <a:pPr marL="0" indent="0">
              <a:buNone/>
            </a:pPr>
            <a:endParaRPr lang="nl-NL" sz="1000" dirty="0" smtClean="0"/>
          </a:p>
          <a:p>
            <a:pPr marL="0" indent="0">
              <a:buNone/>
            </a:pPr>
            <a:r>
              <a:rPr lang="nl-NL" sz="1000" dirty="0" smtClean="0"/>
              <a:t>HERKANSEN: WEEK 5 PERIODE 3: Indien het </a:t>
            </a:r>
            <a:r>
              <a:rPr lang="nl-NL" sz="1000" dirty="0" err="1" smtClean="0"/>
              <a:t>putnen</a:t>
            </a:r>
            <a:r>
              <a:rPr lang="nl-NL" sz="1000" dirty="0" smtClean="0"/>
              <a:t> lager is dan 4,5 jaar verplicht. </a:t>
            </a:r>
            <a:endParaRPr lang="nl-NL" sz="1000" dirty="0" smtClean="0"/>
          </a:p>
          <a:p>
            <a:pPr marL="0" indent="0">
              <a:buNone/>
            </a:pPr>
            <a:r>
              <a:rPr lang="nl-NL" sz="1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84710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361652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625991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35511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21998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4383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4792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https://www.tuinvogeltelling.nl/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028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Spreeuw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>
                <a:hlinkClick r:id="rId2"/>
              </a:rPr>
              <a:t>https://www.youtube.com/watch?v=mSB71jNq-yQ</a:t>
            </a:r>
          </a:p>
          <a:p>
            <a:r>
              <a:rPr lang="nl-NL" sz="2400" dirty="0" smtClean="0">
                <a:hlinkClick r:id="rId2"/>
              </a:rPr>
              <a:t>Spreeuw maakt treingeluid</a:t>
            </a:r>
          </a:p>
          <a:p>
            <a:r>
              <a:rPr lang="nl-NL" dirty="0" smtClean="0">
                <a:hlinkClick r:id="rId2"/>
              </a:rPr>
              <a:t>https://www.youtube.com/watch?v=qtHZTGf7ztQ</a:t>
            </a:r>
          </a:p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https://www.youtube.com/watch?v=DVq5bsvKuyA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4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615626" y="3244334"/>
            <a:ext cx="30523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youtu.be/qtHZTGf7ztQ</a:t>
            </a:r>
            <a:endParaRPr lang="nl-NL" dirty="0" smtClean="0"/>
          </a:p>
          <a:p>
            <a:r>
              <a:rPr lang="nl-NL" dirty="0" smtClean="0"/>
              <a:t>Treingeluiden</a:t>
            </a:r>
          </a:p>
          <a:p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youtu.be/mSB71jNq-yQ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1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Vroege vogels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http://vroegevogels.vara.nl/Uitzending.192.0.html?&amp;tx_ttnews[tt_news]=370431&amp;cHash=5295269a66ad06254c04d27239c7265e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7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"/>
            <a:ext cx="762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05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259527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407145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51354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6864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956" y="1323349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16368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372114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27000499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97</Words>
  <Application>Microsoft Office PowerPoint</Application>
  <PresentationFormat>Breedbeeld</PresentationFormat>
  <Paragraphs>30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Soortenkennis  Toine vd Sande periode 2, les 7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Spreeuw</vt:lpstr>
      <vt:lpstr>PowerPoint-presentatie</vt:lpstr>
      <vt:lpstr>Vroege vogels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Toine van de Sande</dc:creator>
  <cp:lastModifiedBy>Toine van de Sande</cp:lastModifiedBy>
  <cp:revision>10</cp:revision>
  <dcterms:created xsi:type="dcterms:W3CDTF">2015-01-16T08:37:13Z</dcterms:created>
  <dcterms:modified xsi:type="dcterms:W3CDTF">2015-01-16T10:17:26Z</dcterms:modified>
</cp:coreProperties>
</file>